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6" r:id="rId2"/>
    <p:sldId id="307" r:id="rId3"/>
    <p:sldId id="308" r:id="rId4"/>
    <p:sldId id="293" r:id="rId5"/>
    <p:sldId id="311" r:id="rId6"/>
    <p:sldId id="312" r:id="rId7"/>
    <p:sldId id="257" r:id="rId8"/>
    <p:sldId id="270" r:id="rId9"/>
    <p:sldId id="271" r:id="rId10"/>
    <p:sldId id="283" r:id="rId11"/>
    <p:sldId id="285" r:id="rId12"/>
    <p:sldId id="286" r:id="rId13"/>
    <p:sldId id="287" r:id="rId14"/>
    <p:sldId id="284" r:id="rId15"/>
    <p:sldId id="288" r:id="rId16"/>
    <p:sldId id="289" r:id="rId17"/>
    <p:sldId id="290" r:id="rId18"/>
    <p:sldId id="291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79" r:id="rId27"/>
    <p:sldId id="281" r:id="rId28"/>
    <p:sldId id="292" r:id="rId29"/>
    <p:sldId id="294" r:id="rId30"/>
    <p:sldId id="309" r:id="rId31"/>
    <p:sldId id="310" r:id="rId32"/>
    <p:sldId id="296" r:id="rId33"/>
    <p:sldId id="298" r:id="rId3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599" autoAdjust="0"/>
  </p:normalViewPr>
  <p:slideViewPr>
    <p:cSldViewPr>
      <p:cViewPr varScale="1">
        <p:scale>
          <a:sx n="114" d="100"/>
          <a:sy n="114" d="100"/>
        </p:scale>
        <p:origin x="480" y="11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5/16/2018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5/16/2018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5/16/2018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5/16/2018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5/16/2018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5/16/2018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5/16/2018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5/16/2018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5/16/2018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5/16/2018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5/16/2018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5/16/2018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5/16/2018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Raleigh RedHawks 2018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Season review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D256F4-EE49-4D55-A396-AEA9C82A5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pic>
        <p:nvPicPr>
          <p:cNvPr id="8" name="Picture Placeholder 7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0C55514B-E111-4D6D-A460-5326DF5E93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5" b="5785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8933C-76D1-4BE7-9753-A9F502DE8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Middle School State Champions</a:t>
            </a:r>
          </a:p>
        </p:txBody>
      </p:sp>
    </p:spTree>
    <p:extLst>
      <p:ext uri="{BB962C8B-B14F-4D97-AF65-F5344CB8AC3E}">
        <p14:creationId xmlns:p14="http://schemas.microsoft.com/office/powerpoint/2010/main" val="69734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D256F4-EE49-4D55-A396-AEA9C82A5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C55514B-E111-4D6D-A460-5326DF5E93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90" y="1884311"/>
            <a:ext cx="3005975" cy="404164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8933C-76D1-4BE7-9753-A9F502DE8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Ruggerfest</a:t>
            </a:r>
            <a:r>
              <a:rPr lang="en-US" dirty="0"/>
              <a:t> Champions Middle School</a:t>
            </a:r>
          </a:p>
        </p:txBody>
      </p:sp>
    </p:spTree>
    <p:extLst>
      <p:ext uri="{BB962C8B-B14F-4D97-AF65-F5344CB8AC3E}">
        <p14:creationId xmlns:p14="http://schemas.microsoft.com/office/powerpoint/2010/main" val="32793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09D7-9DD8-4B30-A7A8-E0FD23FF8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pic>
        <p:nvPicPr>
          <p:cNvPr id="6" name="Picture Placeholder 5" descr="A group of people in a field&#10;&#10;Description generated with very high confidence">
            <a:extLst>
              <a:ext uri="{FF2B5EF4-FFF2-40B4-BE49-F238E27FC236}">
                <a16:creationId xmlns:a16="http://schemas.microsoft.com/office/drawing/2014/main" id="{E972B467-2EF3-4754-AB82-A424B6F447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 b="246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92F23-DBF5-474C-B0C4-B5D65E2F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Our Fabulous Touch Program</a:t>
            </a:r>
          </a:p>
        </p:txBody>
      </p:sp>
    </p:spTree>
    <p:extLst>
      <p:ext uri="{BB962C8B-B14F-4D97-AF65-F5344CB8AC3E}">
        <p14:creationId xmlns:p14="http://schemas.microsoft.com/office/powerpoint/2010/main" val="2990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09D7-9DD8-4B30-A7A8-E0FD23FF8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972B467-2EF3-4754-AB82-A424B6F447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12" y="2667000"/>
            <a:ext cx="4419600" cy="314551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92F23-DBF5-474C-B0C4-B5D65E2FB7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Byron's 5/6 Program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group of football players posing for a photo&#10;&#10;Description generated with very high confidence">
            <a:extLst>
              <a:ext uri="{FF2B5EF4-FFF2-40B4-BE49-F238E27FC236}">
                <a16:creationId xmlns:a16="http://schemas.microsoft.com/office/drawing/2014/main" id="{0A4BE76A-B2D3-410C-BD95-FFCEEBFD34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1" y="1886308"/>
            <a:ext cx="4819291" cy="481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D256F4-EE49-4D55-A396-AEA9C82A5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C55514B-E111-4D6D-A460-5326DF5E93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46" y="1884311"/>
            <a:ext cx="5388864" cy="404164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8933C-76D1-4BE7-9753-A9F502DE8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High  School State Champions</a:t>
            </a:r>
          </a:p>
        </p:txBody>
      </p:sp>
    </p:spTree>
    <p:extLst>
      <p:ext uri="{BB962C8B-B14F-4D97-AF65-F5344CB8AC3E}">
        <p14:creationId xmlns:p14="http://schemas.microsoft.com/office/powerpoint/2010/main" val="33414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C3107-1A8C-427C-8A4F-69DD5848C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57BEF-F959-4AA3-B681-9B5B309EE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U18 Elite South		</a:t>
            </a:r>
          </a:p>
        </p:txBody>
      </p:sp>
      <p:pic>
        <p:nvPicPr>
          <p:cNvPr id="8" name="Content Placeholder 7" descr="A group of people posing for a picture&#10;&#10;Description generated with very high confidence">
            <a:extLst>
              <a:ext uri="{FF2B5EF4-FFF2-40B4-BE49-F238E27FC236}">
                <a16:creationId xmlns:a16="http://schemas.microsoft.com/office/drawing/2014/main" id="{3829A355-D10F-45A6-A073-32A70B0027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2840160"/>
            <a:ext cx="4416425" cy="331127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F1E5E-DF60-4E35-9E09-83A946C564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U16 South Blue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7821DF-38C6-4EFC-A3A6-3E9A4DFAB6E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C4204592-91F8-4438-AEE0-DAF943765A3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758" y="2819399"/>
            <a:ext cx="4419600" cy="3314700"/>
          </a:xfrm>
        </p:spPr>
      </p:pic>
    </p:spTree>
    <p:extLst>
      <p:ext uri="{BB962C8B-B14F-4D97-AF65-F5344CB8AC3E}">
        <p14:creationId xmlns:p14="http://schemas.microsoft.com/office/powerpoint/2010/main" val="285179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C3107-1A8C-427C-8A4F-69DD5848C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Raleigh RedHawks 2018 Season Review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5CCD8-8857-459A-AA09-9B0831F1A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U16 South white		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829A355-D10F-45A6-A073-32A70B0027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2839641"/>
            <a:ext cx="4416425" cy="3312318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3641C81-5CE5-48E8-A37D-061EA1C793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U18 South Open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11A874D-12CC-4761-A2CD-70E9A541598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204592-91F8-4438-AEE0-DAF943765A3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612" y="2667000"/>
            <a:ext cx="2400300" cy="4267200"/>
          </a:xfrm>
        </p:spPr>
      </p:pic>
    </p:spTree>
    <p:extLst>
      <p:ext uri="{BB962C8B-B14F-4D97-AF65-F5344CB8AC3E}">
        <p14:creationId xmlns:p14="http://schemas.microsoft.com/office/powerpoint/2010/main" val="42875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C3107-1A8C-427C-8A4F-69DD5848C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B321B-FB94-4B35-9AC6-70301DCB5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U18 Tri Stars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829A355-D10F-45A6-A073-32A70B0027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3140970"/>
            <a:ext cx="4416425" cy="270966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12AF5-8EDE-47EF-9811-FA7164B3E7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U14 US South White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6C3758-9AA0-46BB-813D-C2271B60F4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204592-91F8-4438-AEE0-DAF943765A3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60" y="2813107"/>
            <a:ext cx="4470400" cy="3352800"/>
          </a:xfrm>
        </p:spPr>
      </p:pic>
    </p:spTree>
    <p:extLst>
      <p:ext uri="{BB962C8B-B14F-4D97-AF65-F5344CB8AC3E}">
        <p14:creationId xmlns:p14="http://schemas.microsoft.com/office/powerpoint/2010/main" val="115504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C5D01C-6B75-4EAB-9265-BA832CA45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pic>
        <p:nvPicPr>
          <p:cNvPr id="6" name="Content Placeholder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05547ECF-228B-4903-8072-59D112750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12" y="2438400"/>
            <a:ext cx="5689600" cy="42672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D60983-8EFC-47F3-91A7-9EA506A648D5}"/>
              </a:ext>
            </a:extLst>
          </p:cNvPr>
          <p:cNvSpPr txBox="1"/>
          <p:nvPr/>
        </p:nvSpPr>
        <p:spPr>
          <a:xfrm>
            <a:off x="4813708" y="1990598"/>
            <a:ext cx="256140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U14 US South Blue</a:t>
            </a:r>
          </a:p>
        </p:txBody>
      </p:sp>
    </p:spTree>
    <p:extLst>
      <p:ext uri="{BB962C8B-B14F-4D97-AF65-F5344CB8AC3E}">
        <p14:creationId xmlns:p14="http://schemas.microsoft.com/office/powerpoint/2010/main" val="260068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7BB9-2DB9-47C7-A62C-E7794D3F0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9F327-F90E-4A62-9CDC-C2907DEA8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Summer Plans</a:t>
            </a:r>
          </a:p>
          <a:p>
            <a:r>
              <a:rPr lang="en-US" dirty="0"/>
              <a:t>JV All Star Team entered for RCT Atlanta June 22-24</a:t>
            </a:r>
          </a:p>
          <a:p>
            <a:r>
              <a:rPr lang="en-US" dirty="0"/>
              <a:t>Craig Everett to coach JV practices week of June 11-15th</a:t>
            </a:r>
          </a:p>
          <a:p>
            <a:r>
              <a:rPr lang="en-US" dirty="0"/>
              <a:t>Summer Sevens- Coaches Toby and Alex</a:t>
            </a:r>
          </a:p>
          <a:p>
            <a:r>
              <a:rPr lang="en-US" dirty="0"/>
              <a:t>Summer Camp June 14</a:t>
            </a:r>
            <a:r>
              <a:rPr lang="en-US" baseline="30000" dirty="0"/>
              <a:t>th</a:t>
            </a:r>
            <a:r>
              <a:rPr lang="en-US" dirty="0"/>
              <a:t> with Craig Everett (Cardiff Blues)</a:t>
            </a:r>
          </a:p>
          <a:p>
            <a:r>
              <a:rPr lang="en-US" dirty="0"/>
              <a:t>Touch- Every Saturday 9-11 am at </a:t>
            </a:r>
            <a:r>
              <a:rPr lang="en-US" dirty="0" err="1"/>
              <a:t>Baileywick</a:t>
            </a:r>
            <a:r>
              <a:rPr lang="en-US" dirty="0"/>
              <a:t> Park (All welcome)</a:t>
            </a:r>
          </a:p>
          <a:p>
            <a:r>
              <a:rPr lang="en-US" dirty="0"/>
              <a:t>7s practices Tuesday/Thursdays 6-8:30 pm at </a:t>
            </a:r>
            <a:r>
              <a:rPr lang="en-US" dirty="0" err="1"/>
              <a:t>Baileywick</a:t>
            </a:r>
            <a:r>
              <a:rPr lang="en-US" dirty="0"/>
              <a:t> Park  (Alex and Toby)</a:t>
            </a:r>
          </a:p>
        </p:txBody>
      </p:sp>
    </p:spTree>
    <p:extLst>
      <p:ext uri="{BB962C8B-B14F-4D97-AF65-F5344CB8AC3E}">
        <p14:creationId xmlns:p14="http://schemas.microsoft.com/office/powerpoint/2010/main" val="40868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D544E-C172-4F15-9DF9-C7DB604FF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AF3A-CAD1-4FF7-8C0C-6BF063766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dirty="0"/>
              <a:t>ONE CLUB, ALL IN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THE TEAM TOWERS OVER THE INDIVIDUAL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41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F4403-EED9-4D50-8784-B2F267158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35A92-690E-450C-9B3B-689D74B5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Honoring our Graduating Seniors</a:t>
            </a:r>
          </a:p>
        </p:txBody>
      </p:sp>
    </p:spTree>
    <p:extLst>
      <p:ext uri="{BB962C8B-B14F-4D97-AF65-F5344CB8AC3E}">
        <p14:creationId xmlns:p14="http://schemas.microsoft.com/office/powerpoint/2010/main" val="237055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0997C4-68E8-4457-81D5-B4D0E8F8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25F721-F217-42FC-A589-91CD68F2C6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2" y="2462143"/>
            <a:ext cx="3352799" cy="3152913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56442-DD37-455D-8D9A-BE87E2EF9A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Tate Phillipson</a:t>
            </a:r>
          </a:p>
          <a:p>
            <a:r>
              <a:rPr lang="en-US" dirty="0"/>
              <a:t>Scholarship to play rugby at St Bonaventure</a:t>
            </a:r>
          </a:p>
        </p:txBody>
      </p:sp>
    </p:spTree>
    <p:extLst>
      <p:ext uri="{BB962C8B-B14F-4D97-AF65-F5344CB8AC3E}">
        <p14:creationId xmlns:p14="http://schemas.microsoft.com/office/powerpoint/2010/main" val="168040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0997C4-68E8-4457-81D5-B4D0E8F8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25F721-F217-42FC-A589-91CD68F2C6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2" y="2097033"/>
            <a:ext cx="3352799" cy="3883134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56442-DD37-455D-8D9A-BE87E2EF9A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Zack </a:t>
            </a:r>
            <a:r>
              <a:rPr lang="en-US" dirty="0" err="1"/>
              <a:t>Baumgarten</a:t>
            </a:r>
            <a:endParaRPr lang="en-US" dirty="0"/>
          </a:p>
          <a:p>
            <a:r>
              <a:rPr lang="en-US" dirty="0"/>
              <a:t>ECU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69A4AB-D759-4CF4-8CF6-774544EC6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12" y="3078268"/>
            <a:ext cx="1752600" cy="312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0997C4-68E8-4457-81D5-B4D0E8F8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25F721-F217-42FC-A589-91CD68F2C6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94" y="1905000"/>
            <a:ext cx="2732235" cy="42672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56442-DD37-455D-8D9A-BE87E2EF9A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Brandon Johnson</a:t>
            </a:r>
          </a:p>
          <a:p>
            <a:r>
              <a:rPr lang="en-US" dirty="0"/>
              <a:t>Scholarship to play football at Clark Atlanta University</a:t>
            </a:r>
          </a:p>
        </p:txBody>
      </p:sp>
    </p:spTree>
    <p:extLst>
      <p:ext uri="{BB962C8B-B14F-4D97-AF65-F5344CB8AC3E}">
        <p14:creationId xmlns:p14="http://schemas.microsoft.com/office/powerpoint/2010/main" val="32149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0997C4-68E8-4457-81D5-B4D0E8F8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25F721-F217-42FC-A589-91CD68F2C6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2" y="2634615"/>
            <a:ext cx="3352799" cy="280796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56442-DD37-455D-8D9A-BE87E2EF9A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Jackson </a:t>
            </a:r>
            <a:r>
              <a:rPr lang="en-US" dirty="0" err="1"/>
              <a:t>Cranor</a:t>
            </a:r>
            <a:endParaRPr lang="en-US" dirty="0"/>
          </a:p>
          <a:p>
            <a:r>
              <a:rPr lang="en-US" dirty="0"/>
              <a:t>Enlisting in the army</a:t>
            </a:r>
          </a:p>
          <a:p>
            <a:pPr marL="0" indent="0">
              <a:buNone/>
            </a:pPr>
            <a:r>
              <a:rPr lang="en-US"/>
              <a:t>We </a:t>
            </a:r>
            <a:r>
              <a:rPr lang="en-US" dirty="0"/>
              <a:t>t</a:t>
            </a:r>
            <a:r>
              <a:rPr lang="en-US"/>
              <a:t>hank </a:t>
            </a:r>
            <a:r>
              <a:rPr lang="en-US" dirty="0"/>
              <a:t>you for </a:t>
            </a:r>
            <a:r>
              <a:rPr lang="en-US"/>
              <a:t>your service!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4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0997C4-68E8-4457-81D5-B4D0E8F8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25F721-F217-42FC-A589-91CD68F2C6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2" y="2397964"/>
            <a:ext cx="3352799" cy="3281272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56442-DD37-455D-8D9A-BE87E2EF9A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Michael Baric</a:t>
            </a:r>
          </a:p>
          <a:p>
            <a:r>
              <a:rPr lang="en-US" dirty="0"/>
              <a:t>Will be attending UNC Wilmington</a:t>
            </a:r>
          </a:p>
        </p:txBody>
      </p:sp>
    </p:spTree>
    <p:extLst>
      <p:ext uri="{BB962C8B-B14F-4D97-AF65-F5344CB8AC3E}">
        <p14:creationId xmlns:p14="http://schemas.microsoft.com/office/powerpoint/2010/main" val="25180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0997C4-68E8-4457-81D5-B4D0E8F8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25F721-F217-42FC-A589-91CD68F2C6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1" y="1905000"/>
            <a:ext cx="3200400" cy="42672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56442-DD37-455D-8D9A-BE87E2EF9A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Tomas Alvarez-</a:t>
            </a:r>
            <a:r>
              <a:rPr lang="en-US" dirty="0" err="1"/>
              <a:t>Marchesini</a:t>
            </a:r>
            <a:endParaRPr lang="en-US" dirty="0"/>
          </a:p>
          <a:p>
            <a:r>
              <a:rPr lang="en-US" dirty="0"/>
              <a:t>Attending Wake Tech with plans to transfer to NC State. </a:t>
            </a:r>
          </a:p>
        </p:txBody>
      </p:sp>
    </p:spTree>
    <p:extLst>
      <p:ext uri="{BB962C8B-B14F-4D97-AF65-F5344CB8AC3E}">
        <p14:creationId xmlns:p14="http://schemas.microsoft.com/office/powerpoint/2010/main" val="25374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0997C4-68E8-4457-81D5-B4D0E8F8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25F721-F217-42FC-A589-91CD68F2C6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82" y="1905000"/>
            <a:ext cx="3116658" cy="42672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56442-DD37-455D-8D9A-BE87E2EF9A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Evan Thomas</a:t>
            </a:r>
          </a:p>
          <a:p>
            <a:r>
              <a:rPr lang="en-US" dirty="0"/>
              <a:t>Will be attending Cardiff Metropolitan University on a rugby Scholarship</a:t>
            </a:r>
          </a:p>
        </p:txBody>
      </p:sp>
    </p:spTree>
    <p:extLst>
      <p:ext uri="{BB962C8B-B14F-4D97-AF65-F5344CB8AC3E}">
        <p14:creationId xmlns:p14="http://schemas.microsoft.com/office/powerpoint/2010/main" val="420636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8E463E-4CB1-4C42-9B3E-1EB22622B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8F49D9-30D6-4E48-B2A7-3521D422D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600" dirty="0"/>
              <a:t>AWARDS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F78857-D5BD-4C1E-83FF-41F8404AE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12" y="2743200"/>
            <a:ext cx="4085063" cy="325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9A671-52C0-4FD6-AFF8-628CA2F0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Raleigh RedHawks 2018 Season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F957FB-F0E4-423C-B215-5C1E419DC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Coach of the Year: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Chris Travis</a:t>
            </a:r>
          </a:p>
        </p:txBody>
      </p:sp>
    </p:spTree>
    <p:extLst>
      <p:ext uri="{BB962C8B-B14F-4D97-AF65-F5344CB8AC3E}">
        <p14:creationId xmlns:p14="http://schemas.microsoft.com/office/powerpoint/2010/main" val="185332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E2388-18D8-441B-AE33-BF235815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9255E-6EB5-4F6B-A123-6662D6FF9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6900" dirty="0"/>
              <a:t>Agenda For the Evening</a:t>
            </a:r>
          </a:p>
          <a:p>
            <a:endParaRPr lang="en-US" dirty="0"/>
          </a:p>
          <a:p>
            <a:r>
              <a:rPr lang="en-US" dirty="0"/>
              <a:t>·        Welcome and Opening Remarks--Dave </a:t>
            </a:r>
            <a:r>
              <a:rPr lang="en-US" dirty="0" err="1"/>
              <a:t>Krosner</a:t>
            </a:r>
            <a:endParaRPr lang="en-US" dirty="0"/>
          </a:p>
          <a:p>
            <a:r>
              <a:rPr lang="en-US" dirty="0"/>
              <a:t>·        Touch Team Presentation--Chris Travis and Andrew Wharton</a:t>
            </a:r>
          </a:p>
          <a:p>
            <a:r>
              <a:rPr lang="en-US" dirty="0"/>
              <a:t>·        Overall Season Accomplishments—Andy Thomas</a:t>
            </a:r>
          </a:p>
          <a:p>
            <a:r>
              <a:rPr lang="en-US" dirty="0"/>
              <a:t>·        5/6 Team Presentation—Byron Engelbrecht</a:t>
            </a:r>
          </a:p>
          <a:p>
            <a:r>
              <a:rPr lang="en-US" dirty="0"/>
              <a:t>·        Middle School Team Presentation—Ivan Morton (and MS Coaches)</a:t>
            </a:r>
          </a:p>
          <a:p>
            <a:r>
              <a:rPr lang="en-US" dirty="0"/>
              <a:t>·        High School Team Presentation--- JV--Toby Dickens; Varsity—Andy Thomas and Dave </a:t>
            </a:r>
            <a:r>
              <a:rPr lang="en-US" dirty="0" err="1"/>
              <a:t>Krosner</a:t>
            </a:r>
            <a:endParaRPr lang="en-US" dirty="0"/>
          </a:p>
          <a:p>
            <a:r>
              <a:rPr lang="en-US" dirty="0"/>
              <a:t>·        Our Graduating Seniors—High School Coaches</a:t>
            </a:r>
          </a:p>
          <a:p>
            <a:r>
              <a:rPr lang="en-US" dirty="0"/>
              <a:t>·        Closing Remarks and Summer Events—Dave </a:t>
            </a:r>
            <a:r>
              <a:rPr lang="en-US" dirty="0" err="1"/>
              <a:t>Krosner</a:t>
            </a:r>
            <a:r>
              <a:rPr lang="en-US" dirty="0"/>
              <a:t>, Toby Dickens and Andy Thomas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6B97-B4E4-4545-AD04-99AEA3F6F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5/6 Awards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C2BFA-430B-4CFC-A968-06C655EF7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MVP:</a:t>
            </a:r>
          </a:p>
          <a:p>
            <a:r>
              <a:rPr lang="en-US" dirty="0"/>
              <a:t>Kayden Baker</a:t>
            </a:r>
          </a:p>
          <a:p>
            <a:r>
              <a:rPr lang="en-US" dirty="0" err="1"/>
              <a:t>Byrce</a:t>
            </a:r>
            <a:r>
              <a:rPr lang="en-US" dirty="0"/>
              <a:t> Engelbrecht</a:t>
            </a:r>
          </a:p>
          <a:p>
            <a:r>
              <a:rPr lang="en-US" dirty="0"/>
              <a:t>Hannah Mitchell</a:t>
            </a:r>
          </a:p>
          <a:p>
            <a:r>
              <a:rPr lang="en-US" dirty="0"/>
              <a:t>Most Improved:</a:t>
            </a:r>
          </a:p>
          <a:p>
            <a:r>
              <a:rPr lang="en-US" dirty="0"/>
              <a:t>Davis Helmer</a:t>
            </a:r>
          </a:p>
          <a:p>
            <a:endParaRPr lang="en-US" dirty="0"/>
          </a:p>
        </p:txBody>
      </p:sp>
      <p:pic>
        <p:nvPicPr>
          <p:cNvPr id="5" name="Content Placeholder 4" descr="A group of football players posing for a photo&#10;&#10;Description generated with very high confidence">
            <a:extLst>
              <a:ext uri="{FF2B5EF4-FFF2-40B4-BE49-F238E27FC236}">
                <a16:creationId xmlns:a16="http://schemas.microsoft.com/office/drawing/2014/main" id="{D897AD2E-20EC-47C2-97EC-EFE10CA08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94" y="1905000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0639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5ACBA-680A-4745-A6F3-53EE0A1ED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Middle School Awards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80BC5-1E7A-4F76-B283-6678C16C5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MVP:</a:t>
            </a:r>
          </a:p>
          <a:p>
            <a:r>
              <a:rPr lang="en-US" dirty="0"/>
              <a:t>Adam </a:t>
            </a:r>
            <a:r>
              <a:rPr lang="en-US" dirty="0" err="1"/>
              <a:t>Laros</a:t>
            </a:r>
            <a:endParaRPr lang="en-US" dirty="0"/>
          </a:p>
          <a:p>
            <a:r>
              <a:rPr lang="en-US" dirty="0"/>
              <a:t>David Sanchez</a:t>
            </a:r>
          </a:p>
          <a:p>
            <a:r>
              <a:rPr lang="en-US" dirty="0"/>
              <a:t>John </a:t>
            </a:r>
            <a:r>
              <a:rPr lang="en-US" dirty="0" err="1"/>
              <a:t>Sollers</a:t>
            </a:r>
            <a:endParaRPr lang="en-US" dirty="0"/>
          </a:p>
          <a:p>
            <a:r>
              <a:rPr lang="en-US" dirty="0"/>
              <a:t>Nathan </a:t>
            </a:r>
            <a:r>
              <a:rPr lang="en-US" dirty="0" err="1"/>
              <a:t>Wastie</a:t>
            </a:r>
            <a:endParaRPr lang="en-US" dirty="0"/>
          </a:p>
          <a:p>
            <a:r>
              <a:rPr lang="en-US" dirty="0"/>
              <a:t>Jaylen Webster</a:t>
            </a:r>
          </a:p>
          <a:p>
            <a:r>
              <a:rPr lang="en-US" dirty="0"/>
              <a:t>Clubman:</a:t>
            </a:r>
          </a:p>
          <a:p>
            <a:r>
              <a:rPr lang="en-US" dirty="0"/>
              <a:t>James Mcloughlin</a:t>
            </a:r>
          </a:p>
          <a:p>
            <a:endParaRPr lang="en-US" dirty="0"/>
          </a:p>
        </p:txBody>
      </p:sp>
      <p:pic>
        <p:nvPicPr>
          <p:cNvPr id="5" name="Content Placeholder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B84239E5-DA42-45DF-86E1-458AE044C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36" y="1905000"/>
            <a:ext cx="5009116" cy="4038600"/>
          </a:xfrm>
        </p:spPr>
      </p:pic>
    </p:spTree>
    <p:extLst>
      <p:ext uri="{BB962C8B-B14F-4D97-AF65-F5344CB8AC3E}">
        <p14:creationId xmlns:p14="http://schemas.microsoft.com/office/powerpoint/2010/main" val="169229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9A671-52C0-4FD6-AFF8-628CA2F0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Raleigh RedHawks 2018 Season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F957FB-F0E4-423C-B215-5C1E419DC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JV Awards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MVP</a:t>
            </a:r>
          </a:p>
          <a:p>
            <a:pPr marL="0" indent="0" algn="ctr">
              <a:buNone/>
            </a:pPr>
            <a:r>
              <a:rPr lang="en-US" dirty="0"/>
              <a:t>Matthew Doyle</a:t>
            </a:r>
          </a:p>
          <a:p>
            <a:pPr marL="0" indent="0" algn="ctr">
              <a:buNone/>
            </a:pPr>
            <a:r>
              <a:rPr lang="en-US" dirty="0"/>
              <a:t>Cam Wilson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Clubman:</a:t>
            </a:r>
          </a:p>
          <a:p>
            <a:pPr marL="0" indent="0" algn="ctr">
              <a:buNone/>
            </a:pPr>
            <a:r>
              <a:rPr lang="en-US" dirty="0"/>
              <a:t>Kyle Hodges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47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9A671-52C0-4FD6-AFF8-628CA2F0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Raleigh RedHawks 2018 Season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F957FB-F0E4-423C-B215-5C1E419DC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Varsity Awards</a:t>
            </a:r>
          </a:p>
          <a:p>
            <a:pPr marL="0" indent="0" algn="ctr">
              <a:buNone/>
            </a:pPr>
            <a:r>
              <a:rPr lang="en-US" dirty="0"/>
              <a:t>MVP:</a:t>
            </a:r>
          </a:p>
          <a:p>
            <a:pPr marL="0" indent="0" algn="ctr">
              <a:buNone/>
            </a:pPr>
            <a:r>
              <a:rPr lang="en-US" dirty="0"/>
              <a:t>Nate </a:t>
            </a:r>
            <a:r>
              <a:rPr lang="en-US" dirty="0" err="1"/>
              <a:t>Roeback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Kris Thomas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Clubman:</a:t>
            </a:r>
          </a:p>
          <a:p>
            <a:pPr marL="0" indent="0" algn="ctr">
              <a:buNone/>
            </a:pPr>
            <a:r>
              <a:rPr lang="en-US" dirty="0"/>
              <a:t>Christian Dickens</a:t>
            </a:r>
          </a:p>
        </p:txBody>
      </p:sp>
    </p:spTree>
    <p:extLst>
      <p:ext uri="{BB962C8B-B14F-4D97-AF65-F5344CB8AC3E}">
        <p14:creationId xmlns:p14="http://schemas.microsoft.com/office/powerpoint/2010/main" val="11453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E5799-3119-4E19-AE2D-1C6A8C06D7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Raleigh RedHawks 2018 Season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ED343D-5630-4241-9C62-2ABE4DB29F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Touch Program</a:t>
            </a:r>
          </a:p>
          <a:p>
            <a:pPr algn="ctr"/>
            <a:r>
              <a:rPr lang="en-US" dirty="0"/>
              <a:t>Chris Travis</a:t>
            </a:r>
          </a:p>
          <a:p>
            <a:pPr algn="ctr"/>
            <a:r>
              <a:rPr lang="en-US" dirty="0"/>
              <a:t>Andrew Wharton</a:t>
            </a:r>
          </a:p>
        </p:txBody>
      </p:sp>
    </p:spTree>
    <p:extLst>
      <p:ext uri="{BB962C8B-B14F-4D97-AF65-F5344CB8AC3E}">
        <p14:creationId xmlns:p14="http://schemas.microsoft.com/office/powerpoint/2010/main" val="41020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B7201-4730-44D8-BBFF-52CC3FA87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639762"/>
          </a:xfrm>
        </p:spPr>
        <p:txBody>
          <a:bodyPr/>
          <a:lstStyle/>
          <a:p>
            <a:pPr algn="ctr"/>
            <a:r>
              <a:rPr lang="en-US" dirty="0"/>
              <a:t>U8 Touch Program</a:t>
            </a:r>
          </a:p>
        </p:txBody>
      </p:sp>
      <p:pic>
        <p:nvPicPr>
          <p:cNvPr id="5" name="Content Placeholder 4" descr="A group of football players on a field&#10;&#10;Description generated with very high confidence">
            <a:extLst>
              <a:ext uri="{FF2B5EF4-FFF2-40B4-BE49-F238E27FC236}">
                <a16:creationId xmlns:a16="http://schemas.microsoft.com/office/drawing/2014/main" id="{D77D357B-6430-428C-BF50-7AA1CEBDB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62" y="1661161"/>
            <a:ext cx="6305549" cy="5044439"/>
          </a:xfrm>
        </p:spPr>
      </p:pic>
    </p:spTree>
    <p:extLst>
      <p:ext uri="{BB962C8B-B14F-4D97-AF65-F5344CB8AC3E}">
        <p14:creationId xmlns:p14="http://schemas.microsoft.com/office/powerpoint/2010/main" val="12642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B7201-4730-44D8-BBFF-52CC3FA87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639762"/>
          </a:xfrm>
        </p:spPr>
        <p:txBody>
          <a:bodyPr/>
          <a:lstStyle/>
          <a:p>
            <a:pPr algn="ctr"/>
            <a:r>
              <a:rPr lang="en-US" dirty="0"/>
              <a:t>U10 Touch Program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7D357B-6430-428C-BF50-7AA1CEBDB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62" y="1661161"/>
            <a:ext cx="6305548" cy="5044439"/>
          </a:xfrm>
        </p:spPr>
      </p:pic>
    </p:spTree>
    <p:extLst>
      <p:ext uri="{BB962C8B-B14F-4D97-AF65-F5344CB8AC3E}">
        <p14:creationId xmlns:p14="http://schemas.microsoft.com/office/powerpoint/2010/main" val="104564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414" y="1905000"/>
            <a:ext cx="9144000" cy="48768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7700" dirty="0"/>
              <a:t>Team Accomplishments</a:t>
            </a:r>
          </a:p>
          <a:p>
            <a:endParaRPr lang="en-US" dirty="0"/>
          </a:p>
          <a:p>
            <a:r>
              <a:rPr lang="en-US" dirty="0"/>
              <a:t>STATE CHAMPIONS!</a:t>
            </a:r>
          </a:p>
          <a:p>
            <a:r>
              <a:rPr lang="en-US" dirty="0"/>
              <a:t>Middle School State Champions</a:t>
            </a:r>
          </a:p>
          <a:p>
            <a:r>
              <a:rPr lang="en-US" dirty="0"/>
              <a:t>High School State Champions</a:t>
            </a:r>
          </a:p>
          <a:p>
            <a:r>
              <a:rPr lang="en-US" dirty="0" err="1"/>
              <a:t>Ruggerfest</a:t>
            </a:r>
            <a:r>
              <a:rPr lang="en-US" dirty="0"/>
              <a:t> winners – Middle School</a:t>
            </a:r>
          </a:p>
          <a:p>
            <a:r>
              <a:rPr lang="en-US" dirty="0"/>
              <a:t>Undefeated Gonzaga – 9</a:t>
            </a:r>
            <a:r>
              <a:rPr lang="en-US" baseline="30000" dirty="0"/>
              <a:t>th</a:t>
            </a:r>
            <a:r>
              <a:rPr lang="en-US" dirty="0"/>
              <a:t>, JV and Varsity (2 year in a row-undefeated)</a:t>
            </a:r>
          </a:p>
          <a:p>
            <a:pPr marL="0" indent="0">
              <a:buNone/>
            </a:pPr>
            <a:r>
              <a:rPr lang="en-US" dirty="0"/>
              <a:t>-Varsity game -RedHawks 38 - Gonzaga Varsity Black 10</a:t>
            </a:r>
          </a:p>
          <a:p>
            <a:pPr marL="0" indent="0">
              <a:buNone/>
            </a:pPr>
            <a:r>
              <a:rPr lang="en-US" dirty="0"/>
              <a:t>- RedHawks JV 29- Gonzaga JV 5</a:t>
            </a:r>
          </a:p>
          <a:p>
            <a:pPr marL="0" indent="0">
              <a:buNone/>
            </a:pPr>
            <a:r>
              <a:rPr lang="en-US" dirty="0"/>
              <a:t>-RedHawks Freshman 34-19 Gonzaga Freshman</a:t>
            </a:r>
          </a:p>
          <a:p>
            <a:r>
              <a:rPr lang="en-US" dirty="0"/>
              <a:t>Strong showing in the Jesuit Tournament</a:t>
            </a:r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5400" dirty="0"/>
              <a:t>Individual Accomplishments</a:t>
            </a:r>
          </a:p>
          <a:p>
            <a:endParaRPr lang="en-US" dirty="0"/>
          </a:p>
          <a:p>
            <a:r>
              <a:rPr lang="en-US" sz="3200" dirty="0"/>
              <a:t>Evan Thomas selected to play for USA South in RAN</a:t>
            </a:r>
          </a:p>
          <a:p>
            <a:pPr marL="0" indent="0">
              <a:buNone/>
            </a:pPr>
            <a:r>
              <a:rPr lang="en-US" sz="3200" dirty="0"/>
              <a:t>-Capped against Mexico, Jamaica and Turks and Caicos </a:t>
            </a:r>
          </a:p>
          <a:p>
            <a:r>
              <a:rPr lang="en-US" sz="3200" dirty="0"/>
              <a:t>Nate </a:t>
            </a:r>
            <a:r>
              <a:rPr lang="en-US" sz="3200" dirty="0" err="1"/>
              <a:t>Roeback</a:t>
            </a:r>
            <a:r>
              <a:rPr lang="en-US" sz="3200" dirty="0"/>
              <a:t>, </a:t>
            </a:r>
            <a:r>
              <a:rPr lang="en-US" sz="3200" dirty="0" err="1"/>
              <a:t>Nahuel</a:t>
            </a:r>
            <a:r>
              <a:rPr lang="en-US" sz="3200" dirty="0"/>
              <a:t> </a:t>
            </a:r>
            <a:r>
              <a:rPr lang="en-US" sz="3200" dirty="0" err="1"/>
              <a:t>Wingord</a:t>
            </a:r>
            <a:r>
              <a:rPr lang="en-US" sz="3200" dirty="0"/>
              <a:t> and George Obrien</a:t>
            </a:r>
          </a:p>
          <a:p>
            <a:pPr marL="0" indent="0">
              <a:buNone/>
            </a:pPr>
            <a:r>
              <a:rPr lang="en-US" sz="3200" dirty="0"/>
              <a:t>-All selected for EIRA tour of Canada</a:t>
            </a:r>
          </a:p>
        </p:txBody>
      </p:sp>
    </p:spTree>
    <p:extLst>
      <p:ext uri="{BB962C8B-B14F-4D97-AF65-F5344CB8AC3E}">
        <p14:creationId xmlns:p14="http://schemas.microsoft.com/office/powerpoint/2010/main" val="152063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Raleigh RedHawks 2018 Season Review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414" y="1905000"/>
            <a:ext cx="9144000" cy="4876800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n-US" sz="8400" dirty="0"/>
              <a:t>Individual Accomplishments</a:t>
            </a:r>
          </a:p>
          <a:p>
            <a:pPr marL="0" indent="0">
              <a:buNone/>
            </a:pPr>
            <a:r>
              <a:rPr lang="en-US" sz="4900" dirty="0"/>
              <a:t>USA South Selection Las Vegas</a:t>
            </a:r>
          </a:p>
          <a:p>
            <a:r>
              <a:rPr lang="en-US" sz="4900" dirty="0"/>
              <a:t>18U Team’s Elite</a:t>
            </a:r>
            <a:br>
              <a:rPr lang="en-US" sz="4900" dirty="0"/>
            </a:br>
            <a:r>
              <a:rPr lang="en-US" sz="4900" dirty="0"/>
              <a:t>Tomas Alvarez</a:t>
            </a:r>
            <a:br>
              <a:rPr lang="en-US" sz="4900" dirty="0"/>
            </a:br>
            <a:r>
              <a:rPr lang="en-US" sz="4900" dirty="0"/>
              <a:t>Evan Thomas</a:t>
            </a:r>
          </a:p>
          <a:p>
            <a:r>
              <a:rPr lang="en-US" sz="4900" dirty="0"/>
              <a:t>U18 Team Open                                                                                                                                                                           Kris Thomas</a:t>
            </a:r>
          </a:p>
          <a:p>
            <a:r>
              <a:rPr lang="en-US" sz="4900" dirty="0"/>
              <a:t>16U Team’s</a:t>
            </a:r>
            <a:br>
              <a:rPr lang="en-US" sz="4900" dirty="0"/>
            </a:br>
            <a:r>
              <a:rPr lang="en-US" sz="4900" dirty="0"/>
              <a:t>Christian Dickens</a:t>
            </a:r>
            <a:br>
              <a:rPr lang="en-US" sz="4900" dirty="0"/>
            </a:br>
            <a:r>
              <a:rPr lang="en-US" sz="4900" dirty="0" err="1"/>
              <a:t>Nahuel</a:t>
            </a:r>
            <a:r>
              <a:rPr lang="en-US" sz="4900" dirty="0"/>
              <a:t> </a:t>
            </a:r>
            <a:r>
              <a:rPr lang="en-US" sz="4900" dirty="0" err="1"/>
              <a:t>Wingord</a:t>
            </a:r>
            <a:endParaRPr lang="en-US" sz="4900" dirty="0"/>
          </a:p>
          <a:p>
            <a:r>
              <a:rPr lang="en-US" sz="4900" dirty="0"/>
              <a:t>14U Team’s</a:t>
            </a:r>
            <a:br>
              <a:rPr lang="en-US" sz="4900" dirty="0"/>
            </a:br>
            <a:r>
              <a:rPr lang="en-US" sz="4900" dirty="0"/>
              <a:t>Zach </a:t>
            </a:r>
            <a:r>
              <a:rPr lang="en-US" sz="4900" dirty="0" err="1"/>
              <a:t>Piepho</a:t>
            </a:r>
            <a:br>
              <a:rPr lang="en-US" sz="4900" dirty="0"/>
            </a:br>
            <a:r>
              <a:rPr lang="en-US" sz="4900" dirty="0"/>
              <a:t>Nathan </a:t>
            </a:r>
            <a:r>
              <a:rPr lang="en-US" sz="4900" dirty="0" err="1"/>
              <a:t>Wastie</a:t>
            </a:r>
            <a:r>
              <a:rPr lang="en-US" sz="4900" dirty="0"/>
              <a:t>                                                                                                                                                                                                                                                Matthew Doyle</a:t>
            </a:r>
            <a:br>
              <a:rPr lang="en-US" sz="4900" dirty="0"/>
            </a:br>
            <a:r>
              <a:rPr lang="en-US" sz="4900" dirty="0"/>
              <a:t>Grady Steele</a:t>
            </a:r>
            <a:br>
              <a:rPr lang="en-US" sz="4900" dirty="0"/>
            </a:br>
            <a:r>
              <a:rPr lang="en-US" sz="4900" dirty="0"/>
              <a:t>(and former Redhawk player—Austin Taillon)</a:t>
            </a:r>
          </a:p>
          <a:p>
            <a:r>
              <a:rPr lang="en-US" sz="4900" dirty="0"/>
              <a:t>U18 Tennessee Tri-Star LVI Team</a:t>
            </a:r>
            <a:br>
              <a:rPr lang="en-US" sz="4900" dirty="0"/>
            </a:br>
            <a:r>
              <a:rPr lang="en-US" sz="4900" dirty="0"/>
              <a:t>Tate Phillipson</a:t>
            </a:r>
            <a:br>
              <a:rPr lang="en-US" sz="4900" dirty="0"/>
            </a:br>
            <a:r>
              <a:rPr lang="en-US" sz="4900" dirty="0"/>
              <a:t>George O'Brien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214</TotalTime>
  <Words>528</Words>
  <Application>Microsoft Office PowerPoint</Application>
  <PresentationFormat>Custom</PresentationFormat>
  <Paragraphs>143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Consolas</vt:lpstr>
      <vt:lpstr>Corbel</vt:lpstr>
      <vt:lpstr>Chalkboard 16x9</vt:lpstr>
      <vt:lpstr>Raleigh RedHawks 2018</vt:lpstr>
      <vt:lpstr>Raleigh RedHawks 2018 Season Review</vt:lpstr>
      <vt:lpstr>Raleigh RedHawks 2018 Season Review</vt:lpstr>
      <vt:lpstr>Raleigh RedHawks 2018 Season Review</vt:lpstr>
      <vt:lpstr>U8 Touch Program</vt:lpstr>
      <vt:lpstr>U10 Touch Program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Raleigh RedHawks 2018 Season Review</vt:lpstr>
      <vt:lpstr>5/6 Awards </vt:lpstr>
      <vt:lpstr>Middle School Awards </vt:lpstr>
      <vt:lpstr>Raleigh RedHawks 2018 Season Review</vt:lpstr>
      <vt:lpstr>Raleigh RedHawks 2018 Season 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Raleigh RedHawks 2018</dc:title>
  <dc:creator>Andy Thomas</dc:creator>
  <cp:lastModifiedBy>Andy Thomas</cp:lastModifiedBy>
  <cp:revision>66</cp:revision>
  <dcterms:created xsi:type="dcterms:W3CDTF">2018-05-09T21:13:25Z</dcterms:created>
  <dcterms:modified xsi:type="dcterms:W3CDTF">2018-05-16T14:29:22Z</dcterms:modified>
</cp:coreProperties>
</file>